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D1C598-7916-42B1-A8EA-F2E32C9043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CE9BCB6-0DB3-4E1D-8E51-8E921382DB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D625C56-FB87-440A-A2EE-ED035FF2B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7BF9-0881-4A58-B610-6B4540CC0030}" type="datetimeFigureOut">
              <a:rPr lang="nl-NL" smtClean="0"/>
              <a:t>11-4-2021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401F2C1-2DA6-45FB-AB19-DC757C866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72DCCCC-EABF-40D6-BD79-F2CCA839B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D673F-7BAE-4521-A011-4F254880FE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3854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E7B582-F0A7-4831-9652-E8DD2389B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E934668-5CC7-445F-89B0-00DC2A7AD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8CC2C23-A7ED-4263-9B12-CC460E0C7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7BF9-0881-4A58-B610-6B4540CC0030}" type="datetimeFigureOut">
              <a:rPr lang="nl-NL" smtClean="0"/>
              <a:t>11-4-2021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6933908-C767-410D-BCE2-6B115CD65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BC88A2-D167-4CD2-8C61-901718CE2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D673F-7BAE-4521-A011-4F254880FE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9482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43649AF-7F14-45A7-BF1D-F409BB0BE8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431530F-9132-45CD-B21F-DB4176DD01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C05A995-B856-46D5-9C31-2C0EDEB5A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7BF9-0881-4A58-B610-6B4540CC0030}" type="datetimeFigureOut">
              <a:rPr lang="nl-NL" smtClean="0"/>
              <a:t>11-4-2021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E72590-714D-4E24-BFB6-AFD1CE2E6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218796F-785F-4B4A-90B7-C7A9F9312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D673F-7BAE-4521-A011-4F254880FE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4653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57008E-92FA-4C12-8654-37B589ACD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A098619-EBC9-48C7-969B-C39586A33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78927A9-249E-4EC4-B0B8-85DA524B3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7BF9-0881-4A58-B610-6B4540CC0030}" type="datetimeFigureOut">
              <a:rPr lang="nl-NL" smtClean="0"/>
              <a:t>11-4-2021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BA12ADB-5177-452A-92BE-52F72B9CC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7133912-309A-4D81-AD49-BBEF516F0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D673F-7BAE-4521-A011-4F254880FE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3643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C18E63-4D30-46EB-9F47-13D43142D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D80136E-E665-47BB-9213-C8A5E728F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0055A9-5A73-4BE0-84E1-9EBE22650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7BF9-0881-4A58-B610-6B4540CC0030}" type="datetimeFigureOut">
              <a:rPr lang="nl-NL" smtClean="0"/>
              <a:t>11-4-2021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AEB7664-B5BF-4BAD-94DA-35B91438D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65B1B56-A1B2-4CFB-8D3E-197A5FBF1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D673F-7BAE-4521-A011-4F254880FE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2151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795C84-5381-4CBD-9DB5-0D7123B07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7E08A4-DB8A-4145-AABE-1ABBF92E2B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1569505-3EBC-4E4C-8293-14D74132F4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01D6990-DF3C-4CBF-AC5E-DAAEAE84D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7BF9-0881-4A58-B610-6B4540CC0030}" type="datetimeFigureOut">
              <a:rPr lang="nl-NL" smtClean="0"/>
              <a:t>11-4-2021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CD0F701-F872-48AC-9600-E16A0090D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B32794C-38CA-4DF1-ABAF-8F46C3905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D673F-7BAE-4521-A011-4F254880FE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713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4516A8-F649-47CF-90B6-702D03B1B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64FBFC2-498E-407C-8276-DB3C020C9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6C48956-4760-4105-A539-ECF0443411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69BF376-C5B5-41B6-B66E-9025900A01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EEC69EB-B15F-4310-8C12-F9A28D6C5E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171FB0F-4C08-4AD0-9936-AB49A0BB8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7BF9-0881-4A58-B610-6B4540CC0030}" type="datetimeFigureOut">
              <a:rPr lang="nl-NL" smtClean="0"/>
              <a:t>11-4-2021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10421C0-794E-46D3-B116-A01A6F597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1527971-7CB3-4411-8C32-CA83BF0CC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D673F-7BAE-4521-A011-4F254880FE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1841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BAF06C-75F8-48EB-8028-914455157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569E731-AE83-4C52-BB6A-C5324B840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7BF9-0881-4A58-B610-6B4540CC0030}" type="datetimeFigureOut">
              <a:rPr lang="nl-NL" smtClean="0"/>
              <a:t>11-4-2021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A789AE3-C29D-4671-9267-5A54E4BB6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077489A-57BC-4F5B-87D5-3578E5337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D673F-7BAE-4521-A011-4F254880FE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3573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2051070-3038-4290-A986-E8CE7D3B9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7BF9-0881-4A58-B610-6B4540CC0030}" type="datetimeFigureOut">
              <a:rPr lang="nl-NL" smtClean="0"/>
              <a:t>11-4-2021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84792D8-A623-48CE-BB6B-81E67A993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B90C4F8-12C4-4205-8107-06A1ECFA8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D673F-7BAE-4521-A011-4F254880FE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9466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27CA3F-1242-4A1D-9CEF-D65FD39BE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BE2F3E-B3AE-426C-915B-E0B17E687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E3320D0-CDE8-4D27-8703-1D36E47EB6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89EDDFC-92FF-416D-9EB4-7259A7E25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7BF9-0881-4A58-B610-6B4540CC0030}" type="datetimeFigureOut">
              <a:rPr lang="nl-NL" smtClean="0"/>
              <a:t>11-4-2021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16455FF-D5B9-4041-8911-7DEB03C2F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B59AEB5-075E-496E-B827-96398B2A8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D673F-7BAE-4521-A011-4F254880FE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8737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D5A479-6536-45FC-9D01-55B13171D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3338C8B-BF33-4955-BE9F-7018130192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49BC1B9-DE8B-48B8-95DA-5CF5BC59C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7A9DB85-41F7-4FB9-9EDB-659A02E07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7BF9-0881-4A58-B610-6B4540CC0030}" type="datetimeFigureOut">
              <a:rPr lang="nl-NL" smtClean="0"/>
              <a:t>11-4-2021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B04BE54-9D8D-46A3-B312-0544A0B13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F6DEAC4-4F9E-4F3B-90C4-082B9A332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D673F-7BAE-4521-A011-4F254880FE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0513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4A3E456-44B8-4F46-9542-41D6B3BD5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B28BC81-29B2-46C9-8C92-9EDBF7723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7608665-9383-4681-AA0A-78E446820C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D7BF9-0881-4A58-B610-6B4540CC0030}" type="datetimeFigureOut">
              <a:rPr lang="nl-NL" smtClean="0"/>
              <a:t>11-4-2021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21261E6-EB2B-48FC-A184-2F369C71C0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D48C60B-0CA0-44FF-BA52-25A5088599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D673F-7BAE-4521-A011-4F254880FE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77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al 3">
            <a:extLst>
              <a:ext uri="{FF2B5EF4-FFF2-40B4-BE49-F238E27FC236}">
                <a16:creationId xmlns:a16="http://schemas.microsoft.com/office/drawing/2014/main" id="{C46881F5-BDDB-4346-9416-9CDB7621D501}"/>
              </a:ext>
            </a:extLst>
          </p:cNvPr>
          <p:cNvSpPr/>
          <p:nvPr/>
        </p:nvSpPr>
        <p:spPr>
          <a:xfrm>
            <a:off x="4472609" y="2898913"/>
            <a:ext cx="3246782" cy="106017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Mijn toekomstige huis</a:t>
            </a:r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D41F9041-AFD0-4481-9066-4FDB46371C47}"/>
              </a:ext>
            </a:extLst>
          </p:cNvPr>
          <p:cNvSpPr/>
          <p:nvPr/>
        </p:nvSpPr>
        <p:spPr>
          <a:xfrm>
            <a:off x="2466230" y="2143539"/>
            <a:ext cx="1749287" cy="755374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Typ hier</a:t>
            </a:r>
          </a:p>
        </p:txBody>
      </p:sp>
      <p:sp>
        <p:nvSpPr>
          <p:cNvPr id="13" name="Ovaal 12">
            <a:extLst>
              <a:ext uri="{FF2B5EF4-FFF2-40B4-BE49-F238E27FC236}">
                <a16:creationId xmlns:a16="http://schemas.microsoft.com/office/drawing/2014/main" id="{5B944DAD-151F-4060-8D34-86E3DD0A5373}"/>
              </a:ext>
            </a:extLst>
          </p:cNvPr>
          <p:cNvSpPr/>
          <p:nvPr/>
        </p:nvSpPr>
        <p:spPr>
          <a:xfrm>
            <a:off x="4215517" y="1231635"/>
            <a:ext cx="1749287" cy="755374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Typ hier</a:t>
            </a:r>
          </a:p>
        </p:txBody>
      </p:sp>
      <p:sp>
        <p:nvSpPr>
          <p:cNvPr id="14" name="Ovaal 13">
            <a:extLst>
              <a:ext uri="{FF2B5EF4-FFF2-40B4-BE49-F238E27FC236}">
                <a16:creationId xmlns:a16="http://schemas.microsoft.com/office/drawing/2014/main" id="{E9B03676-A97F-4DDE-843A-83FB601CE64F}"/>
              </a:ext>
            </a:extLst>
          </p:cNvPr>
          <p:cNvSpPr/>
          <p:nvPr/>
        </p:nvSpPr>
        <p:spPr>
          <a:xfrm>
            <a:off x="8466405" y="1939736"/>
            <a:ext cx="1749287" cy="755374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Typ hier</a:t>
            </a:r>
          </a:p>
        </p:txBody>
      </p:sp>
      <p:sp>
        <p:nvSpPr>
          <p:cNvPr id="15" name="Ovaal 14">
            <a:extLst>
              <a:ext uri="{FF2B5EF4-FFF2-40B4-BE49-F238E27FC236}">
                <a16:creationId xmlns:a16="http://schemas.microsoft.com/office/drawing/2014/main" id="{B533B88A-479B-419B-9971-B78FF2C304E1}"/>
              </a:ext>
            </a:extLst>
          </p:cNvPr>
          <p:cNvSpPr/>
          <p:nvPr/>
        </p:nvSpPr>
        <p:spPr>
          <a:xfrm>
            <a:off x="3103149" y="4870991"/>
            <a:ext cx="1749287" cy="755374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Typ hier</a:t>
            </a:r>
          </a:p>
        </p:txBody>
      </p:sp>
      <p:sp>
        <p:nvSpPr>
          <p:cNvPr id="16" name="Ovaal 15">
            <a:extLst>
              <a:ext uri="{FF2B5EF4-FFF2-40B4-BE49-F238E27FC236}">
                <a16:creationId xmlns:a16="http://schemas.microsoft.com/office/drawing/2014/main" id="{F9C1B46E-49BE-41B3-B88C-DD97C4B719E8}"/>
              </a:ext>
            </a:extLst>
          </p:cNvPr>
          <p:cNvSpPr/>
          <p:nvPr/>
        </p:nvSpPr>
        <p:spPr>
          <a:xfrm>
            <a:off x="5590279" y="5122068"/>
            <a:ext cx="1749287" cy="755374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Typ hier</a:t>
            </a:r>
          </a:p>
        </p:txBody>
      </p:sp>
      <p:sp>
        <p:nvSpPr>
          <p:cNvPr id="17" name="Ovaal 16">
            <a:extLst>
              <a:ext uri="{FF2B5EF4-FFF2-40B4-BE49-F238E27FC236}">
                <a16:creationId xmlns:a16="http://schemas.microsoft.com/office/drawing/2014/main" id="{84A542E3-58D8-421B-B13B-223F60C3E391}"/>
              </a:ext>
            </a:extLst>
          </p:cNvPr>
          <p:cNvSpPr/>
          <p:nvPr/>
        </p:nvSpPr>
        <p:spPr>
          <a:xfrm>
            <a:off x="7719391" y="4538717"/>
            <a:ext cx="1749287" cy="755374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Typ hier</a:t>
            </a:r>
          </a:p>
        </p:txBody>
      </p:sp>
      <p:sp>
        <p:nvSpPr>
          <p:cNvPr id="18" name="Ovaal 17">
            <a:extLst>
              <a:ext uri="{FF2B5EF4-FFF2-40B4-BE49-F238E27FC236}">
                <a16:creationId xmlns:a16="http://schemas.microsoft.com/office/drawing/2014/main" id="{F48743DE-50EF-4E74-89D6-C348935CE2A3}"/>
              </a:ext>
            </a:extLst>
          </p:cNvPr>
          <p:cNvSpPr/>
          <p:nvPr/>
        </p:nvSpPr>
        <p:spPr>
          <a:xfrm>
            <a:off x="9054495" y="3267478"/>
            <a:ext cx="1749287" cy="755374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Typ hier</a:t>
            </a:r>
          </a:p>
        </p:txBody>
      </p:sp>
      <p:sp>
        <p:nvSpPr>
          <p:cNvPr id="19" name="Ovaal 18">
            <a:extLst>
              <a:ext uri="{FF2B5EF4-FFF2-40B4-BE49-F238E27FC236}">
                <a16:creationId xmlns:a16="http://schemas.microsoft.com/office/drawing/2014/main" id="{1D0B526E-3B60-4400-A774-391141AD77E6}"/>
              </a:ext>
            </a:extLst>
          </p:cNvPr>
          <p:cNvSpPr/>
          <p:nvPr/>
        </p:nvSpPr>
        <p:spPr>
          <a:xfrm>
            <a:off x="1883033" y="3611320"/>
            <a:ext cx="1749287" cy="755374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Typ hier</a:t>
            </a:r>
          </a:p>
        </p:txBody>
      </p:sp>
      <p:sp>
        <p:nvSpPr>
          <p:cNvPr id="20" name="Ovaal 19">
            <a:extLst>
              <a:ext uri="{FF2B5EF4-FFF2-40B4-BE49-F238E27FC236}">
                <a16:creationId xmlns:a16="http://schemas.microsoft.com/office/drawing/2014/main" id="{262637F0-6476-4244-8DC9-9C39903C0B18}"/>
              </a:ext>
            </a:extLst>
          </p:cNvPr>
          <p:cNvSpPr/>
          <p:nvPr/>
        </p:nvSpPr>
        <p:spPr>
          <a:xfrm>
            <a:off x="6717118" y="1272234"/>
            <a:ext cx="1749287" cy="755374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Typ hier</a:t>
            </a:r>
          </a:p>
        </p:txBody>
      </p:sp>
    </p:spTree>
    <p:extLst>
      <p:ext uri="{BB962C8B-B14F-4D97-AF65-F5344CB8AC3E}">
        <p14:creationId xmlns:p14="http://schemas.microsoft.com/office/powerpoint/2010/main" val="410187824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</Words>
  <Application>Microsoft Office PowerPoint</Application>
  <PresentationFormat>Breedbeeld</PresentationFormat>
  <Paragraphs>10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Geke Schelhaas</dc:creator>
  <cp:lastModifiedBy>Geke Schelhaas</cp:lastModifiedBy>
  <cp:revision>1</cp:revision>
  <dcterms:created xsi:type="dcterms:W3CDTF">2021-04-11T18:15:26Z</dcterms:created>
  <dcterms:modified xsi:type="dcterms:W3CDTF">2021-04-11T18:19:21Z</dcterms:modified>
</cp:coreProperties>
</file>